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BFCD-240B-46B8-9EFB-0E078CFF914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F1B-0B4B-41CD-AFF7-BBF92EEFBB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571612"/>
            <a:ext cx="6000792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643182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Сетевые и почтовые вирусы и черви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Работу типичного сетевого червя изучим на примере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Net-Worm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Cholera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         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4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5029902" cy="3705742"/>
          </a:xfrm>
          <a:prstGeom prst="rect">
            <a:avLst/>
          </a:prstGeom>
        </p:spPr>
      </p:pic>
      <p:pic>
        <p:nvPicPr>
          <p:cNvPr id="6" name="Рисунок 5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572008"/>
            <a:ext cx="5172797" cy="15146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6.4.2. Почтовые вирусы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6.4.2.1. Первые почтовые вирусы. Интерфейс MAPI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«Первой ласточкой новой весны» стал вирус E-Worm.Win32.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Happy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(он же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Spanska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он же Happy99, он же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Ska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использовавший довольно замысловатую технику встраивания своего кода в систем-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библиотеку «WSOCK32.DLL».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362050"/>
            <a:ext cx="5572163" cy="2995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MAPI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Messaging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Programming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Interface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– это мощная объектно-ориентированная библиотека, позволяющая при-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кладным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программам работать с электронной почтой, используя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OLE-автоматизации.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5048955" cy="1457529"/>
          </a:xfrm>
          <a:prstGeom prst="rect">
            <a:avLst/>
          </a:prstGeom>
        </p:spPr>
      </p:pic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071810"/>
            <a:ext cx="4972744" cy="21053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6.4.2.2. Прямая работа с почтовыми серверами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85" y="971207"/>
            <a:ext cx="5039429" cy="49155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6.4.3. «Интернет»-черви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Эти черви заражают даже компьютеры, которые не входят в состав каких-либо локальных сетей, не имеют открытых для внешнего до- ступа сетевых ресурсов, не принимают и не посылают электронную почту, а просто и незатейливо подключены к Интернету.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Различные черви: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Worm.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Linux.Mworm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Net-Worm.Win32.Lovesan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Net-Worm.Win32.Sasser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Net-Worm.Win32.Welchia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Net-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Worm.Linux.Slapper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NetWorm.Linux.Ramen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6.5. Как черви проникают в компьютер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85860"/>
            <a:ext cx="650085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6.5.1. «Социальная инженерия»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ирус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E-Worm.Swen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убеж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дал пользователя запустить «новую заплатку от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»: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928802"/>
            <a:ext cx="6515146" cy="38324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очтовый червь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E-Worm.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Mydoom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356831" cy="4443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720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6.5.2. Ошибки при обработке почтовых вложений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общем программном коде WWW-клиента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Explorer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поч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тового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клиента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Outlook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Express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версий 5.01 и 5.5 имелись грубые алгоритмические ошибки, связанные с неправильным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распознава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нием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типа файла, помещенного в почтовое вложение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аттач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). Если в служебных заголовках письма описать этот файл как картинку, музыкальный фрагмент, видеоклип и т. п., а вместо него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присоеди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нить к электронному письму исполняемую программу, то она будет запущена автоматически в тот момент, когда пользователь просто знакомится с текстом письма. Ведь операционная система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распозна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содержимое файла не по внешнему описанию, а по внутреннему содержимому (в данном случае по сигнатуре «MZ»).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6.5.3. Ошибки в процессах SVCHOST и LSASS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Системные процессы «SVCHOST» и «LSASS» играют важную роль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NT – они содержат большое количество служебных по- токов, необходимых для работы операционной системы.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14488"/>
            <a:ext cx="3801006" cy="3057952"/>
          </a:xfrm>
          <a:prstGeom prst="rect">
            <a:avLst/>
          </a:prstGeom>
        </p:spPr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785926"/>
            <a:ext cx="3962953" cy="28483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6.1. Краткая история сетей и сетевой «заразы»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Компьютерные сети как системы информационной связи между отдельными компьютерами начали разрабатываться в США с конца 1950-х годов. Спустя десятилетие, к концу 1960-х годов уже существовали не только многочисленные Локальные сети , но и по крайней мере одна Глобальная сеть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ARPANET.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последующие годы количество клиентов ARPANET постоянно увеличивалось за счет американских участников, а в 1973 г. к ней были впервые подключены и иностранные организации. Примерно к середине 1970-х годов относятся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первые «заразы»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самостоятельно распространяющимися по сети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программами.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Программа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Creeper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Программа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Reaper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Вирусология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Xerox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worm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6.5.4. Брандмауэры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1" y="861654"/>
            <a:ext cx="4572638" cy="51346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6.6. Как черви заражают компьютер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Есть черви, которые существуют только в оперативной памяти компьютера, вообще не оформляя себя в виде файла. Например, NetWorm.Win32.Slammer приходил на компьютер в виде UDP-пакета, полностью размещался во внутреннем буфере серверного процесса, благодаря уязвимости MS02-039 сразу получал управление и начинал работу.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Почтовые и сетевые черви, ориентированные на работу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9X, чаще всего записывают себя в ключ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конфигурационно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го файла «WIN.INI».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Встречаются и черви, которые используют крайне примитив-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способ автозапуска – копируют себя в каталоги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C:\Windows\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Главное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меню\Программы\Автозагрузка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C:\Windows\All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users\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Главное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меню\Программы\Автозагрузка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83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Наиболее популярным среди червей методом автозапуска, при- годным и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9X, и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NT, является запись ссылки на себя в ключе Реестра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HKLM\SOFTWARE\Microsoft\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Windows\CurrentVersion\Run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Этот прием характерен, по крайней мере, для 80% сетевых и почтовых червей.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 нередко встречается модификация ключа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HKCR\exefile\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shell\open\command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По умолчанию значение этого ключа – ««%1» %*», а вот пример изменений, внесенных в Реестр червем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E-Worm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Win32.Stator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000372"/>
            <a:ext cx="6616963" cy="22767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6.7. Пример обнаружения, исследования и удаления червя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6.7.1. Проявления червя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Основные свойства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E-Worm.Win32.Avron.a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000240"/>
            <a:ext cx="5287113" cy="37247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Некоторые программы, позволяющие «увидеть» и удалить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– антивирусы, брандмауэры, системные утилиты, – при активном черве перестают запускаться или внезапно «вылетают». Ну и наконец, два раза в месяц – 7-го и 24-го числа – червь начина-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бессистемно перемещать курсор на экране и непрерывно запускать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Explorer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олния 3"/>
          <p:cNvSpPr/>
          <p:nvPr/>
        </p:nvSpPr>
        <p:spPr>
          <a:xfrm>
            <a:off x="1357290" y="3357562"/>
            <a:ext cx="2857520" cy="142876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6.7.2. Анализ алгоритма работы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6.7.2.1. Установка в памяти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14422"/>
            <a:ext cx="6786610" cy="1305107"/>
          </a:xfrm>
          <a:prstGeom prst="rect">
            <a:avLst/>
          </a:prstGeom>
        </p:spPr>
      </p:pic>
      <p:pic>
        <p:nvPicPr>
          <p:cNvPr id="5" name="Рисунок 4" descr="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571744"/>
            <a:ext cx="6572296" cy="17623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6.7.2.2. Борьба с антивирусами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072230" cy="1443192"/>
          </a:xfrm>
          <a:prstGeom prst="rect">
            <a:avLst/>
          </a:prstGeom>
        </p:spPr>
      </p:pic>
      <p:pic>
        <p:nvPicPr>
          <p:cNvPr id="5" name="Рисунок 4" descr="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357430"/>
            <a:ext cx="6072230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6.7.2.3. Модификация Реестра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00174"/>
            <a:ext cx="5996379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6.7.2.4. Поиск адресов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Во-первых, он в ветви Реестра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HKCU\Software\Microsoft\WAB\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Wab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пытается обнаружить путь к адресной книге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текуще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го пользователя. Если WAB-файл обнаружен, червь извлекает из него электронные адреса абонентов. Кстати, в операционных системах, на-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XP, искомые сведения о WAB-файле расположены немножко в другом месте, так что данный алгоритм успехом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увен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чается. Во-вторых, червь рекурсивно сканирует каталоги всех доступных дисков, останавливая свое внимание на файлах с расширениями «.DBX», «.HTM», «.EML» и прочих. В них ищутся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алфавитно-цифро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вые фрагменты с символом «@» в середине – они считаются адресами абонентов. Все найденные адреса записываются в файл «LISTRECP.DLL».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6.7.2.5. Распространение по электронной почте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7143799" cy="3743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6.2. Архитектура современных сетей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6.2.1. Топология сетей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928802"/>
            <a:ext cx="6500857" cy="36788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6.7.3. Методы удаления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75" y="1352260"/>
            <a:ext cx="5191850" cy="41534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6.8. Современные сетевые вирусы и черви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Worm.VBS.Freelinks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Worm.VBS.BubbleBoy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E-Worm.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VBS.LoveLetter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Worm.VBS.Lee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Worm.VBS.NewLove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Worm.VBS.Stages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Worm.VBS.Timofonica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E-Worm.Win32.Avron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Worm.Aliz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Worm.Swen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E-Worm.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Klez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E-Worm.Win32.Mimail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E-Worm.Win32.NetSky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Email-Worm. Win32.Sobig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6.8.1. Модульное построение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4820323" cy="229562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6.8.2. Управляемость.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Ботнеты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6357982" cy="42826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60722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6.2.2. Семиуровневая модель ISO OSI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en-US" sz="1800" dirty="0" smtClean="0"/>
              <a:t>6.2.3. IP-</a:t>
            </a:r>
            <a:r>
              <a:rPr lang="ru-RU" sz="1800" dirty="0" smtClean="0"/>
              <a:t>адресация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7" name="Рисунок 6" descr="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47" y="956917"/>
            <a:ext cx="6906163" cy="3189689"/>
          </a:xfrm>
          <a:prstGeom prst="rect">
            <a:avLst/>
          </a:prstGeom>
        </p:spPr>
      </p:pic>
      <p:pic>
        <p:nvPicPr>
          <p:cNvPr id="8" name="Рисунок 7" descr="6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643446"/>
            <a:ext cx="6643734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6.2.4. Символические имена доменов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Рисунок 5" descr="6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6643734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6.2.5. Клиенты и серверы. </a:t>
            </a:r>
          </a:p>
          <a:p>
            <a:pPr>
              <a:buNone/>
            </a:pPr>
            <a:r>
              <a:rPr lang="ru-RU" sz="1800" dirty="0" smtClean="0"/>
              <a:t>                      Порты.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6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0"/>
            <a:ext cx="5591956" cy="4500594"/>
          </a:xfrm>
          <a:prstGeom prst="rect">
            <a:avLst/>
          </a:prstGeom>
        </p:spPr>
      </p:pic>
      <p:pic>
        <p:nvPicPr>
          <p:cNvPr id="5" name="Рисунок 4" descr="6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357694"/>
            <a:ext cx="5039429" cy="2400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6.2.6.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Сетевое программирование. Интерфейс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сокетов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6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5072098" cy="2038635"/>
          </a:xfrm>
          <a:prstGeom prst="rect">
            <a:avLst/>
          </a:prstGeom>
        </p:spPr>
      </p:pic>
      <p:pic>
        <p:nvPicPr>
          <p:cNvPr id="5" name="Рисунок 4" descr="6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357430"/>
            <a:ext cx="4067743" cy="42106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6.3. Типовые структура и поведение программы-червя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714356"/>
            <a:ext cx="4143403" cy="2587229"/>
          </a:xfrm>
          <a:prstGeom prst="rect">
            <a:avLst/>
          </a:prstGeo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785794"/>
            <a:ext cx="3391374" cy="2505425"/>
          </a:xfrm>
          <a:prstGeom prst="rect">
            <a:avLst/>
          </a:prstGeom>
        </p:spPr>
      </p:pic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357562"/>
            <a:ext cx="4124901" cy="3005642"/>
          </a:xfrm>
          <a:prstGeom prst="rect">
            <a:avLst/>
          </a:prstGeom>
        </p:spPr>
      </p:pic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643314"/>
            <a:ext cx="4077402" cy="223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6.4. Как вирусы и черви распространяются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6.4.1. Черви в локальных сетях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Средой обитания таких червей являются открытые для общего пользования (как говорят,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расшаренные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») ресурсы локальной сети – диски и каталоги.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928934"/>
            <a:ext cx="5606122" cy="19290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917</Words>
  <Application>Microsoft Office PowerPoint</Application>
  <PresentationFormat>Экран (4:3)</PresentationFormat>
  <Paragraphs>100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Глава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6</dc:title>
  <dc:creator>Пользователь Windows</dc:creator>
  <cp:lastModifiedBy>Пользователь Windows</cp:lastModifiedBy>
  <cp:revision>16</cp:revision>
  <dcterms:created xsi:type="dcterms:W3CDTF">2018-07-18T19:32:56Z</dcterms:created>
  <dcterms:modified xsi:type="dcterms:W3CDTF">2018-10-20T07:00:51Z</dcterms:modified>
</cp:coreProperties>
</file>